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-116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0580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0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148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906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62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253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042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142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88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515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690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372451-F15A-674E-AB2E-84203DD9F4BE}" type="datetimeFigureOut">
              <a:rPr lang="en-US" smtClean="0"/>
              <a:t>2/20/16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6118C-3F57-9247-96DF-9850E9236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884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jpg"/><Relationship Id="rId8" Type="http://schemas.openxmlformats.org/officeDocument/2006/relationships/image" Target="../media/image7.jpg"/><Relationship Id="rId9" Type="http://schemas.openxmlformats.org/officeDocument/2006/relationships/image" Target="../media/image8.jpg"/><Relationship Id="rId10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ollout22_frame_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03" y="105839"/>
            <a:ext cx="2102876" cy="2102876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5" name="Picture 4" descr="rollout23_frame_1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039" y="105841"/>
            <a:ext cx="2102874" cy="2102874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6" name="Picture 5" descr="rollout45_frame_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747" y="105841"/>
            <a:ext cx="2102874" cy="2102874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7" name="Picture 6" descr="rollout44_frame_1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04" y="2341676"/>
            <a:ext cx="2102875" cy="2102875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9" name="Picture 8" descr="rollout54_frame_1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038" y="2341676"/>
            <a:ext cx="2102875" cy="2102875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10" name="Picture 9" descr="rollout26_frame_1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747" y="2341676"/>
            <a:ext cx="2102875" cy="2102875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11" name="Picture 10" descr="rollout6_frame_1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9040" y="4564285"/>
            <a:ext cx="2102873" cy="2102873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14" name="Picture 13" descr="rollout14_frame_0.jp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748" y="4564285"/>
            <a:ext cx="2102874" cy="2102874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  <p:pic>
        <p:nvPicPr>
          <p:cNvPr id="15" name="Picture 14" descr="rollout26_frame_6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104" y="4564285"/>
            <a:ext cx="2102873" cy="2102873"/>
          </a:xfrm>
          <a:prstGeom prst="rect">
            <a:avLst/>
          </a:prstGeom>
          <a:ln w="6350" cmpd="sng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59711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DSC_0540.JP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548" r="4290" b="12485"/>
          <a:stretch/>
        </p:blipFill>
        <p:spPr>
          <a:xfrm>
            <a:off x="655624" y="780558"/>
            <a:ext cx="7876572" cy="3280992"/>
          </a:xfrm>
        </p:spPr>
      </p:pic>
    </p:spTree>
    <p:extLst>
      <p:ext uri="{BB962C8B-B14F-4D97-AF65-F5344CB8AC3E}">
        <p14:creationId xmlns:p14="http://schemas.microsoft.com/office/powerpoint/2010/main" val="2012593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0</Words>
  <Application>Microsoft Macintosh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</dc:creator>
  <cp:lastModifiedBy>Michael</cp:lastModifiedBy>
  <cp:revision>4</cp:revision>
  <dcterms:created xsi:type="dcterms:W3CDTF">2016-02-20T00:32:47Z</dcterms:created>
  <dcterms:modified xsi:type="dcterms:W3CDTF">2016-02-21T03:47:56Z</dcterms:modified>
</cp:coreProperties>
</file>

<file path=docProps/thumbnail.jpeg>
</file>